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1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1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5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6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0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7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F379B-C3E6-4D9D-BEB3-4FD34DA34EC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F1C4F-2A64-49FB-B168-37E316F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8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Nuclear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3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behind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Infection produces heat</a:t>
            </a:r>
          </a:p>
          <a:p>
            <a:r>
              <a:rPr lang="en-US" sz="2400" dirty="0" smtClean="0"/>
              <a:t>Tumors attract cellular activity</a:t>
            </a:r>
          </a:p>
          <a:p>
            <a:r>
              <a:rPr lang="en-US" sz="2400" dirty="0" smtClean="0"/>
              <a:t>Trauma causes increased blood supply</a:t>
            </a:r>
          </a:p>
          <a:p>
            <a:r>
              <a:rPr lang="en-US" sz="2400" dirty="0" smtClean="0"/>
              <a:t>Must consider half-life</a:t>
            </a:r>
          </a:p>
        </p:txBody>
      </p:sp>
    </p:spTree>
    <p:extLst>
      <p:ext uri="{BB962C8B-B14F-4D97-AF65-F5344CB8AC3E}">
        <p14:creationId xmlns:p14="http://schemas.microsoft.com/office/powerpoint/2010/main" val="409586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Radionuclides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Iodine I 131</a:t>
            </a:r>
          </a:p>
          <a:p>
            <a:r>
              <a:rPr lang="en-US" sz="2400" dirty="0" smtClean="0"/>
              <a:t>Technetium Tc 99m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36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</a:t>
            </a:r>
            <a:r>
              <a:rPr lang="en-US" dirty="0" err="1" smtClean="0"/>
              <a:t>scintigraphy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Patient injected with </a:t>
            </a:r>
            <a:r>
              <a:rPr lang="en-US" sz="2000" dirty="0" err="1" smtClean="0"/>
              <a:t>Tc</a:t>
            </a:r>
            <a:r>
              <a:rPr lang="en-US" sz="2000" dirty="0" smtClean="0"/>
              <a:t> 99</a:t>
            </a:r>
          </a:p>
          <a:p>
            <a:r>
              <a:rPr lang="en-US" sz="2000" dirty="0" smtClean="0"/>
              <a:t>Camera detects the emission of radioactivity from patient</a:t>
            </a:r>
          </a:p>
          <a:p>
            <a:r>
              <a:rPr lang="en-US" sz="2000" dirty="0" smtClean="0"/>
              <a:t>Patient</a:t>
            </a:r>
          </a:p>
          <a:p>
            <a:r>
              <a:rPr lang="en-US" sz="2000" dirty="0" smtClean="0"/>
              <a:t>Camera </a:t>
            </a:r>
          </a:p>
          <a:p>
            <a:r>
              <a:rPr lang="en-US" sz="2000" dirty="0" smtClean="0"/>
              <a:t>Opposite of radiology</a:t>
            </a:r>
          </a:p>
        </p:txBody>
      </p:sp>
    </p:spTree>
    <p:extLst>
      <p:ext uri="{BB962C8B-B14F-4D97-AF65-F5344CB8AC3E}">
        <p14:creationId xmlns:p14="http://schemas.microsoft.com/office/powerpoint/2010/main" val="322902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</a:t>
            </a:r>
            <a:r>
              <a:rPr lang="en-US" dirty="0" err="1" smtClean="0"/>
              <a:t>scintigraphy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Indications 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Equine</a:t>
            </a:r>
          </a:p>
        </p:txBody>
      </p:sp>
    </p:spTree>
    <p:extLst>
      <p:ext uri="{BB962C8B-B14F-4D97-AF65-F5344CB8AC3E}">
        <p14:creationId xmlns:p14="http://schemas.microsoft.com/office/powerpoint/2010/main" val="247315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</a:t>
            </a:r>
            <a:r>
              <a:rPr lang="en-US" dirty="0" err="1" smtClean="0"/>
              <a:t>scintigraphy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Phases of scan</a:t>
            </a:r>
          </a:p>
          <a:p>
            <a:r>
              <a:rPr lang="en-US" sz="2400" dirty="0" smtClean="0"/>
              <a:t>Vascular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Soft tissue</a:t>
            </a:r>
          </a:p>
          <a:p>
            <a:r>
              <a:rPr lang="en-US" sz="2400" smtClean="0"/>
              <a:t>Bone phase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724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</a:t>
            </a:r>
            <a:r>
              <a:rPr lang="en-US" dirty="0" err="1" smtClean="0"/>
              <a:t>scintigraphy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Patient usually hospitalized 1-2 days following procedure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12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Radioactive iodine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Used to treat hyperthyroidism in felines</a:t>
            </a:r>
          </a:p>
          <a:p>
            <a:r>
              <a:rPr lang="en-US" sz="2000" dirty="0" smtClean="0"/>
              <a:t>Thyroid gland uses iodine normally</a:t>
            </a:r>
          </a:p>
          <a:p>
            <a:pPr lvl="1"/>
            <a:r>
              <a:rPr lang="en-US" sz="2000" dirty="0" smtClean="0"/>
              <a:t>Takes up the radioactive iodine into gland and destroys the abnormal thyroid gland</a:t>
            </a:r>
          </a:p>
          <a:p>
            <a:r>
              <a:rPr lang="en-US" sz="2000" dirty="0" smtClean="0"/>
              <a:t>Safer</a:t>
            </a:r>
          </a:p>
          <a:p>
            <a:pPr lvl="1"/>
            <a:r>
              <a:rPr lang="en-US" sz="2000" dirty="0" smtClean="0"/>
              <a:t>Don’t have to worry about parathyroid glands</a:t>
            </a:r>
          </a:p>
          <a:p>
            <a:r>
              <a:rPr lang="en-US" sz="2000" dirty="0" smtClean="0"/>
              <a:t>Safest treatment option</a:t>
            </a:r>
          </a:p>
          <a:p>
            <a:r>
              <a:rPr lang="en-US" sz="2000" dirty="0" smtClean="0"/>
              <a:t>$$$$</a:t>
            </a:r>
          </a:p>
          <a:p>
            <a:r>
              <a:rPr lang="en-US" sz="2000" dirty="0" smtClean="0"/>
              <a:t>There is surgery and medical options also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0708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3F0C20-3733-439A-A24D-0E0B09398129}"/>
</file>

<file path=customXml/itemProps2.xml><?xml version="1.0" encoding="utf-8"?>
<ds:datastoreItem xmlns:ds="http://schemas.openxmlformats.org/officeDocument/2006/customXml" ds:itemID="{1B537AA2-D2D1-4951-906F-6470FC81556C}"/>
</file>

<file path=customXml/itemProps3.xml><?xml version="1.0" encoding="utf-8"?>
<ds:datastoreItem xmlns:ds="http://schemas.openxmlformats.org/officeDocument/2006/customXml" ds:itemID="{BFB0851B-CCB6-451C-91B7-84ED840518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114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Nuclear medicine</vt:lpstr>
      <vt:lpstr>Science behind</vt:lpstr>
      <vt:lpstr>Radionuclides</vt:lpstr>
      <vt:lpstr>Nuclear scintigraphy</vt:lpstr>
      <vt:lpstr>Nuclear scintigraphy</vt:lpstr>
      <vt:lpstr>Nuclear scintigraphy</vt:lpstr>
      <vt:lpstr>Nuclear scintigraphy</vt:lpstr>
      <vt:lpstr>Radioactive iodine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medicine</dc:title>
  <dc:creator>acranedvm</dc:creator>
  <cp:lastModifiedBy>acranedvm</cp:lastModifiedBy>
  <cp:revision>10</cp:revision>
  <dcterms:created xsi:type="dcterms:W3CDTF">2013-11-30T15:15:25Z</dcterms:created>
  <dcterms:modified xsi:type="dcterms:W3CDTF">2017-08-24T18:55:53Z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